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00"/>
    <a:srgbClr val="FFFF00"/>
    <a:srgbClr val="F0D406"/>
    <a:srgbClr val="E6E6E6"/>
    <a:srgbClr val="FCF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5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3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9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4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1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8EE31-30F7-40E7-A3FD-54591CE751A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4F37-128D-42E0-B3CD-BA1469D8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9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4E0A5B-1CE8-4CBB-939D-A7758411855A}"/>
              </a:ext>
            </a:extLst>
          </p:cNvPr>
          <p:cNvSpPr/>
          <p:nvPr/>
        </p:nvSpPr>
        <p:spPr>
          <a:xfrm>
            <a:off x="3552616" y="1376300"/>
            <a:ext cx="26068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ขอมอบเกียรติบัตร แด่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187174-F932-4743-8847-81CB2FFF2380}"/>
              </a:ext>
            </a:extLst>
          </p:cNvPr>
          <p:cNvSpPr/>
          <p:nvPr/>
        </p:nvSpPr>
        <p:spPr>
          <a:xfrm>
            <a:off x="2243762" y="3113022"/>
            <a:ext cx="52245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dirty="0"/>
              <a:t>เพื่อชื่นชมในจิตใจอันเข้มแข็งและเชิดชูเกียรติแด่ท่านในฐานะ 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090773-B69F-4957-B504-BD0D23260A88}"/>
              </a:ext>
            </a:extLst>
          </p:cNvPr>
          <p:cNvSpPr/>
          <p:nvPr/>
        </p:nvSpPr>
        <p:spPr>
          <a:xfrm>
            <a:off x="1703552" y="4340379"/>
            <a:ext cx="6304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ขอให้ท่าน ครอบครัว และชุมชน มีความสุขความเจริญ</a:t>
            </a:r>
          </a:p>
          <a:p>
            <a:pPr algn="ctr"/>
            <a:r>
              <a:rPr lang="th-TH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ปราศจาคโรคภัยและปัญหาที่มีเครื่องดื่มแอลกอฮอล์เป็นต้นเหตุ ด้วยเทอญ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5C0049-3C0C-43CA-AB70-F383B97B7559}"/>
              </a:ext>
            </a:extLst>
          </p:cNvPr>
          <p:cNvSpPr/>
          <p:nvPr/>
        </p:nvSpPr>
        <p:spPr>
          <a:xfrm>
            <a:off x="2644510" y="6116285"/>
            <a:ext cx="46169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งดเหล้าครบพรรษา ฉลองชัยคนหัวใจหิน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94EDD1-799A-49BF-A3A1-12DC76537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912" y="5363584"/>
            <a:ext cx="1095375" cy="12477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7E07B8-92DF-43CA-A6B2-118CD2D10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3413" y="5511447"/>
            <a:ext cx="1209675" cy="12096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8D0C00-7BFC-4DC1-9808-BAFDA0C47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1428" y="168263"/>
            <a:ext cx="1080000" cy="108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5E44428-F9D2-43FC-BE6C-3CEAB10CED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6130" y="240263"/>
            <a:ext cx="1077283" cy="93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6BD40-DFB0-4210-9D4B-3A925A1E99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13" y="146025"/>
            <a:ext cx="1080000" cy="108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D9AFD3-D508-4CB2-8A64-16671785FFDF}"/>
              </a:ext>
            </a:extLst>
          </p:cNvPr>
          <p:cNvSpPr/>
          <p:nvPr/>
        </p:nvSpPr>
        <p:spPr>
          <a:xfrm>
            <a:off x="1633820" y="3577885"/>
            <a:ext cx="7717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 smtClean="0"/>
              <a:t>คน</a:t>
            </a:r>
            <a:r>
              <a:rPr lang="th-TH" sz="4800" b="1" dirty="0"/>
              <a:t>หัวใจหิน  สู้เหล้าครบ</a:t>
            </a:r>
            <a:r>
              <a:rPr lang="th-TH" sz="4800" b="1" dirty="0" smtClean="0"/>
              <a:t>พรรษา</a:t>
            </a:r>
            <a:r>
              <a:rPr lang="th-TH" sz="4800" b="1" dirty="0"/>
              <a:t> </a:t>
            </a:r>
            <a:r>
              <a:rPr lang="th-TH" sz="4800" b="1" dirty="0" smtClean="0"/>
              <a:t>ปี........... </a:t>
            </a:r>
            <a:endParaRPr lang="en-US" sz="4800" b="1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1DC698-49DF-4450-9363-D958A96229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4574" y="120940"/>
            <a:ext cx="1152000" cy="115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4910" y="5512340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(                                                )</a:t>
            </a:r>
          </a:p>
          <a:p>
            <a:r>
              <a:rPr lang="th-TH" dirty="0" smtClean="0"/>
              <a:t>...................................................</a:t>
            </a:r>
            <a:endParaRPr lang="th-TH" dirty="0"/>
          </a:p>
        </p:txBody>
      </p:sp>
      <p:sp>
        <p:nvSpPr>
          <p:cNvPr id="17" name="TextBox 16"/>
          <p:cNvSpPr txBox="1"/>
          <p:nvPr/>
        </p:nvSpPr>
        <p:spPr>
          <a:xfrm>
            <a:off x="5420026" y="5512340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(                                                )</a:t>
            </a:r>
          </a:p>
          <a:p>
            <a:r>
              <a:rPr lang="th-TH" dirty="0" smtClean="0"/>
              <a:t>...................................................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3080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</TotalTime>
  <Words>66</Words>
  <Application>Microsoft Office PowerPoint</Application>
  <PresentationFormat>A4 Paper (210x297 mm)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Cordia New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TEERA</cp:lastModifiedBy>
  <cp:revision>9</cp:revision>
  <dcterms:created xsi:type="dcterms:W3CDTF">2018-10-05T10:14:05Z</dcterms:created>
  <dcterms:modified xsi:type="dcterms:W3CDTF">2021-05-04T07:42:43Z</dcterms:modified>
</cp:coreProperties>
</file>